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7BF0-4C21-8B47-DB07EB1B82A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7BF0-4C21-8B47-DB07EB1B82A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7BF0-4C21-8B47-DB07EB1B82A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7BF0-4C21-8B47-DB07EB1B82AD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7BF0-4C21-8B47-DB07EB1B82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671344"/>
        <c:axId val="252672984"/>
      </c:barChart>
      <c:catAx>
        <c:axId val="25267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72984"/>
        <c:crosses val="autoZero"/>
        <c:auto val="1"/>
        <c:lblAlgn val="ctr"/>
        <c:lblOffset val="100"/>
        <c:noMultiLvlLbl val="0"/>
      </c:catAx>
      <c:valAx>
        <c:axId val="25267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7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2482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0689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2017-06-06T14:31:14Z</dcterms:created>
  <dcterms:modified xsi:type="dcterms:W3CDTF">2017-06-06T14:31:18Z</dcterms:modified>
</cp:coreProperties>
</file>