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14</c:v>
                </c:pt>
                <c:pt idx="1">
                  <c:v>14</c:v>
                </c:pt>
                <c:pt idx="2">
                  <c:v>20</c:v>
                </c:pt>
                <c:pt idx="3">
                  <c:v>18</c:v>
                </c:pt>
                <c:pt idx="4">
                  <c:v>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AC-4D4C-8000-6D0E9F0B1F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1718</c:v>
                </c:pt>
                <c:pt idx="1">
                  <c:v>4</c:v>
                </c:pt>
                <c:pt idx="2">
                  <c:v>4</c:v>
                </c:pt>
                <c:pt idx="3">
                  <c:v>2</c:v>
                </c:pt>
                <c:pt idx="4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1AC-4D4C-8000-6D0E9F0B1FB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1AC-4D4C-8000-6D0E9F0B1FB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12</c:v>
                </c:pt>
                <c:pt idx="1">
                  <c:v>30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1AC-4D4C-8000-6D0E9F0B1F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0995000"/>
        <c:axId val="182067872"/>
      </c:lineChart>
      <c:dateAx>
        <c:axId val="150995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067872"/>
        <c:crosses val="autoZero"/>
        <c:auto val="1"/>
        <c:lblOffset val="100"/>
        <c:baseTimeUnit val="months"/>
      </c:dateAx>
      <c:valAx>
        <c:axId val="182067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995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844882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46057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Shares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Shares Per Post</dc:title>
  <dc:creator>Administrator</dc:creator>
  <cp:lastModifiedBy>Administrator</cp:lastModifiedBy>
  <cp:revision>1</cp:revision>
  <dcterms:created xsi:type="dcterms:W3CDTF">2017-06-06T14:23:56Z</dcterms:created>
  <dcterms:modified xsi:type="dcterms:W3CDTF">2017-06-06T14:23:59Z</dcterms:modified>
</cp:coreProperties>
</file>