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0D6A-4240-A1B6-3E62E0F31F7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smooth val="0"/>
          <c:extLst>
            <c:ext xmlns:c16="http://schemas.microsoft.com/office/drawing/2014/chart" uri="{C3380CC4-5D6E-409C-BE32-E72D297353CC}">
              <c16:uniqueId val="{00000001-0D6A-4240-A1B6-3E62E0F31F7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smooth val="0"/>
          <c:extLst>
            <c:ext xmlns:c16="http://schemas.microsoft.com/office/drawing/2014/chart" uri="{C3380CC4-5D6E-409C-BE32-E72D297353CC}">
              <c16:uniqueId val="{00000002-0D6A-4240-A1B6-3E62E0F31F7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smooth val="0"/>
          <c:extLst>
            <c:ext xmlns:c16="http://schemas.microsoft.com/office/drawing/2014/chart" uri="{C3380CC4-5D6E-409C-BE32-E72D297353CC}">
              <c16:uniqueId val="{00000003-0D6A-4240-A1B6-3E62E0F31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495304"/>
        <c:axId val="256542888"/>
      </c:lineChart>
      <c:catAx>
        <c:axId val="17949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42888"/>
        <c:crosses val="autoZero"/>
        <c:auto val="1"/>
        <c:lblAlgn val="ctr"/>
        <c:lblOffset val="100"/>
        <c:noMultiLvlLbl val="0"/>
      </c:catAx>
      <c:valAx>
        <c:axId val="25654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49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2353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3431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2017-06-06T14:23:07Z</dcterms:created>
  <dcterms:modified xsi:type="dcterms:W3CDTF">2017-06-06T14:23:11Z</dcterms:modified>
</cp:coreProperties>
</file>