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2896</c:v>
                </c:pt>
                <c:pt idx="1">
                  <c:v>5234</c:v>
                </c:pt>
                <c:pt idx="2">
                  <c:v>8288</c:v>
                </c:pt>
                <c:pt idx="3">
                  <c:v>5162</c:v>
                </c:pt>
                <c:pt idx="4">
                  <c:v>7196</c:v>
                </c:pt>
                <c:pt idx="5">
                  <c:v>5133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F6-4379-AB80-53620121E1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755</c:v>
                </c:pt>
                <c:pt idx="1">
                  <c:v>4549</c:v>
                </c:pt>
                <c:pt idx="2">
                  <c:v>356</c:v>
                </c:pt>
                <c:pt idx="3">
                  <c:v>440</c:v>
                </c:pt>
                <c:pt idx="4">
                  <c:v>77</c:v>
                </c:pt>
                <c:pt idx="5">
                  <c:v>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F6-4379-AB80-53620121E1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179</c:v>
                </c:pt>
                <c:pt idx="1">
                  <c:v>123</c:v>
                </c:pt>
                <c:pt idx="2">
                  <c:v>147</c:v>
                </c:pt>
                <c:pt idx="3">
                  <c:v>84</c:v>
                </c:pt>
                <c:pt idx="4">
                  <c:v>88</c:v>
                </c:pt>
                <c:pt idx="5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F6-4379-AB80-53620121E1B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1285</c:v>
                </c:pt>
                <c:pt idx="1">
                  <c:v>6030</c:v>
                </c:pt>
                <c:pt idx="2">
                  <c:v>1458</c:v>
                </c:pt>
                <c:pt idx="3">
                  <c:v>681</c:v>
                </c:pt>
                <c:pt idx="4">
                  <c:v>935</c:v>
                </c:pt>
                <c:pt idx="5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F6-4379-AB80-53620121E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373776"/>
        <c:axId val="178393752"/>
      </c:lineChart>
      <c:dateAx>
        <c:axId val="179373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93752"/>
        <c:crosses val="autoZero"/>
        <c:auto val="1"/>
        <c:lblOffset val="100"/>
        <c:baseTimeUnit val="months"/>
      </c:dateAx>
      <c:valAx>
        <c:axId val="17839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44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459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2017-06-06T13:55:30Z</dcterms:created>
  <dcterms:modified xsi:type="dcterms:W3CDTF">2017-06-06T13:55:34Z</dcterms:modified>
</cp:coreProperties>
</file>