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B331-4492-9248-764EA1E76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036216"/>
        <c:axId val="261920096"/>
      </c:lineChart>
      <c:catAx>
        <c:axId val="18203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20096"/>
        <c:crosses val="autoZero"/>
        <c:auto val="1"/>
        <c:lblAlgn val="ctr"/>
        <c:lblOffset val="100"/>
        <c:noMultiLvlLbl val="0"/>
      </c:catAx>
      <c:valAx>
        <c:axId val="26192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03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9985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2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2017-06-05T15:39:42Z</dcterms:created>
  <dcterms:modified xsi:type="dcterms:W3CDTF">2017-06-05T15:39:46Z</dcterms:modified>
</cp:coreProperties>
</file>