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mcdonaldsjordan (McDonaldsJordan ®)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82104</c:v>
                </c:pt>
                <c:pt idx="1">
                  <c:v>84690</c:v>
                </c:pt>
                <c:pt idx="2">
                  <c:v>87557</c:v>
                </c:pt>
                <c:pt idx="3">
                  <c:v>90019</c:v>
                </c:pt>
                <c:pt idx="4">
                  <c:v>92551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FB7-4404-91BF-B278205EDC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4595032"/>
        <c:axId val="289526032"/>
      </c:lineChart>
      <c:dateAx>
        <c:axId val="2445950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526032"/>
        <c:crosses val="autoZero"/>
        <c:auto val="1"/>
        <c:lblOffset val="100"/>
        <c:baseTimeUnit val="months"/>
      </c:dateAx>
      <c:valAx>
        <c:axId val="289526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595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227069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01/01/2017 - 05/31/2017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576221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</dc:title>
  <dc:creator>Administrator</dc:creator>
  <cp:lastModifiedBy>Administrator</cp:lastModifiedBy>
  <cp:revision>1</cp:revision>
  <dcterms:created xsi:type="dcterms:W3CDTF">2017-06-05T14:20:59Z</dcterms:created>
  <dcterms:modified xsi:type="dcterms:W3CDTF">2017-06-05T14:21:03Z</dcterms:modified>
</cp:coreProperties>
</file>