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261</c:v>
                </c:pt>
                <c:pt idx="1">
                  <c:v>454</c:v>
                </c:pt>
                <c:pt idx="2">
                  <c:v>275</c:v>
                </c:pt>
                <c:pt idx="3">
                  <c:v>418</c:v>
                </c:pt>
                <c:pt idx="4">
                  <c:v>977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FCE-4469-A50C-957125D0F76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653</c:v>
                </c:pt>
                <c:pt idx="1">
                  <c:v>60</c:v>
                </c:pt>
                <c:pt idx="2">
                  <c:v>29</c:v>
                </c:pt>
                <c:pt idx="3">
                  <c:v>6</c:v>
                </c:pt>
                <c:pt idx="4">
                  <c:v>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FCE-4469-A50C-957125D0F76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22</c:v>
                </c:pt>
                <c:pt idx="1">
                  <c:v>46</c:v>
                </c:pt>
                <c:pt idx="2">
                  <c:v>19</c:v>
                </c:pt>
                <c:pt idx="3">
                  <c:v>44</c:v>
                </c:pt>
                <c:pt idx="4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FCE-4469-A50C-957125D0F76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959</c:v>
                </c:pt>
                <c:pt idx="1">
                  <c:v>285</c:v>
                </c:pt>
                <c:pt idx="2">
                  <c:v>68</c:v>
                </c:pt>
                <c:pt idx="3">
                  <c:v>66</c:v>
                </c:pt>
                <c:pt idx="4">
                  <c:v>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FCE-4469-A50C-957125D0F7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306096"/>
        <c:axId val="179145032"/>
      </c:lineChart>
      <c:dateAx>
        <c:axId val="245306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145032"/>
        <c:crosses val="autoZero"/>
        <c:auto val="1"/>
        <c:lblOffset val="100"/>
        <c:baseTimeUnit val="months"/>
      </c:dateAx>
      <c:valAx>
        <c:axId val="179145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306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7507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3982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Comments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Comments Per Post</dc:title>
  <dc:creator>Administrator</dc:creator>
  <cp:lastModifiedBy>Administrator</cp:lastModifiedBy>
  <cp:revision>1</cp:revision>
  <dcterms:created xsi:type="dcterms:W3CDTF">2017-06-05T14:19:41Z</dcterms:created>
  <dcterms:modified xsi:type="dcterms:W3CDTF">2017-06-05T14:19:45Z</dcterms:modified>
</cp:coreProperties>
</file>