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4840</c:v>
                </c:pt>
                <c:pt idx="1">
                  <c:v>7647</c:v>
                </c:pt>
                <c:pt idx="2">
                  <c:v>4716</c:v>
                </c:pt>
                <c:pt idx="3">
                  <c:v>6626</c:v>
                </c:pt>
                <c:pt idx="4">
                  <c:v>3947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49-4F98-9220-914F3A2591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2132</c:v>
                </c:pt>
                <c:pt idx="1">
                  <c:v>284</c:v>
                </c:pt>
                <c:pt idx="2">
                  <c:v>398</c:v>
                </c:pt>
                <c:pt idx="3">
                  <c:v>67</c:v>
                </c:pt>
                <c:pt idx="4">
                  <c:v>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49-4F98-9220-914F3A2591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96</c:v>
                </c:pt>
                <c:pt idx="1">
                  <c:v>93</c:v>
                </c:pt>
                <c:pt idx="2">
                  <c:v>60</c:v>
                </c:pt>
                <c:pt idx="3">
                  <c:v>39</c:v>
                </c:pt>
                <c:pt idx="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49-4F98-9220-914F3A2591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4946</c:v>
                </c:pt>
                <c:pt idx="1">
                  <c:v>1102</c:v>
                </c:pt>
                <c:pt idx="2">
                  <c:v>600</c:v>
                </c:pt>
                <c:pt idx="3">
                  <c:v>845</c:v>
                </c:pt>
                <c:pt idx="4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49-4F98-9220-914F3A259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232192"/>
        <c:axId val="244235800"/>
      </c:lineChart>
      <c:dateAx>
        <c:axId val="244232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5800"/>
        <c:crosses val="autoZero"/>
        <c:auto val="1"/>
        <c:lblOffset val="100"/>
        <c:baseTimeUnit val="months"/>
      </c:dateAx>
      <c:valAx>
        <c:axId val="24423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Likes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289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64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Likes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Likes Per Post</dc:title>
  <dc:creator>Administrator</dc:creator>
  <cp:lastModifiedBy>Administrator</cp:lastModifiedBy>
  <cp:revision>1</cp:revision>
  <dcterms:created xsi:type="dcterms:W3CDTF">2017-06-05T14:17:03Z</dcterms:created>
  <dcterms:modified xsi:type="dcterms:W3CDTF">2017-06-05T14:17:06Z</dcterms:modified>
</cp:coreProperties>
</file>