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52A4-48CB-B843-F700F9127AE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52A4-48CB-B843-F700F9127AE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52A4-48CB-B843-F700F9127AE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52A4-48CB-B843-F700F9127AE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4-52A4-48CB-B843-F700F9127A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1772104"/>
        <c:axId val="289787632"/>
      </c:barChart>
      <c:catAx>
        <c:axId val="151772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87632"/>
        <c:crosses val="autoZero"/>
        <c:auto val="1"/>
        <c:lblAlgn val="ctr"/>
        <c:lblOffset val="100"/>
        <c:noMultiLvlLbl val="0"/>
      </c:catAx>
      <c:valAx>
        <c:axId val="28978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77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9658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0917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2017-06-05T14:16:05Z</dcterms:created>
  <dcterms:modified xsi:type="dcterms:W3CDTF">2017-06-05T14:16:08Z</dcterms:modified>
</cp:coreProperties>
</file>