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A123-4E5F-890F-99BA1C8B477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A123-4E5F-890F-99BA1C8B477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A123-4E5F-890F-99BA1C8B477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A123-4E5F-890F-99BA1C8B4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3579600"/>
        <c:axId val="183577960"/>
      </c:lineChart>
      <c:catAx>
        <c:axId val="18357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77960"/>
        <c:crosses val="autoZero"/>
        <c:auto val="1"/>
        <c:lblAlgn val="ctr"/>
        <c:lblOffset val="100"/>
        <c:noMultiLvlLbl val="0"/>
      </c:catAx>
      <c:valAx>
        <c:axId val="18357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7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844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655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2017-06-05T14:14:31Z</dcterms:created>
  <dcterms:modified xsi:type="dcterms:W3CDTF">2017-06-05T14:14:35Z</dcterms:modified>
</cp:coreProperties>
</file>