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Sheet1!$B$2:$B$8</c:f>
            </c:numRef>
          </c:val>
          <c:extLst>
            <c:ext xmlns:c16="http://schemas.microsoft.com/office/drawing/2014/chart" uri="{C3380CC4-5D6E-409C-BE32-E72D297353CC}">
              <c16:uniqueId val="{00000000-2651-4960-A9A5-12B1702984EA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Sheet1!$C$2:$C$8</c:f>
            </c:numRef>
          </c:val>
          <c:extLst>
            <c:ext xmlns:c16="http://schemas.microsoft.com/office/drawing/2014/chart" uri="{C3380CC4-5D6E-409C-BE32-E72D297353CC}">
              <c16:uniqueId val="{00000001-2651-4960-A9A5-12B1702984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8141944"/>
        <c:axId val="291192672"/>
      </c:barChart>
      <c:catAx>
        <c:axId val="178141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192672"/>
        <c:crosses val="autoZero"/>
        <c:auto val="1"/>
        <c:lblAlgn val="ctr"/>
        <c:lblOffset val="100"/>
        <c:noMultiLvlLbl val="0"/>
      </c:catAx>
      <c:valAx>
        <c:axId val="291192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8141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Demographics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474510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05/01/2017 - 05/31/2017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361062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 Demographics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 Demographics</dc:title>
  <dc:creator>Administrator</dc:creator>
  <cp:lastModifiedBy>Administrator</cp:lastModifiedBy>
  <cp:revision>1</cp:revision>
  <dcterms:created xsi:type="dcterms:W3CDTF">2017-06-05T14:13:23Z</dcterms:created>
  <dcterms:modified xsi:type="dcterms:W3CDTF">2017-06-05T14:13:26Z</dcterms:modified>
</cp:coreProperties>
</file>