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2C-4F69-9989-51DB6B7869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2C-4F69-9989-51DB6B7869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2C-4F69-9989-51DB6B7869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2C-4F69-9989-51DB6B786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642816"/>
        <c:axId val="246530664"/>
      </c:lineChart>
      <c:dateAx>
        <c:axId val="25364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30664"/>
        <c:crosses val="autoZero"/>
        <c:auto val="1"/>
        <c:lblOffset val="100"/>
        <c:baseTimeUnit val="months"/>
      </c:dateAx>
      <c:valAx>
        <c:axId val="24653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4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404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586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2017-06-05T13:53:59Z</dcterms:created>
  <dcterms:modified xsi:type="dcterms:W3CDTF">2017-06-05T13:54:02Z</dcterms:modified>
</cp:coreProperties>
</file>