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331611</c:v>
                </c:pt>
                <c:pt idx="1">
                  <c:v>333963</c:v>
                </c:pt>
                <c:pt idx="2">
                  <c:v>340095</c:v>
                </c:pt>
                <c:pt idx="3">
                  <c:v>346931</c:v>
                </c:pt>
                <c:pt idx="4">
                  <c:v>349162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D7-4888-AD76-53FDFACBE9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71652</c:v>
                </c:pt>
                <c:pt idx="1">
                  <c:v>72957</c:v>
                </c:pt>
                <c:pt idx="2">
                  <c:v>74370</c:v>
                </c:pt>
                <c:pt idx="3">
                  <c:v>74476</c:v>
                </c:pt>
                <c:pt idx="4">
                  <c:v>75464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0D7-4888-AD76-53FDFACBE9E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183258</c:v>
                </c:pt>
                <c:pt idx="1">
                  <c:v>183535</c:v>
                </c:pt>
                <c:pt idx="2">
                  <c:v>183797</c:v>
                </c:pt>
                <c:pt idx="3">
                  <c:v>184117</c:v>
                </c:pt>
                <c:pt idx="4">
                  <c:v>184444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0D7-4888-AD76-53FDFACBE9E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98733</c:v>
                </c:pt>
                <c:pt idx="1">
                  <c:v>99606</c:v>
                </c:pt>
                <c:pt idx="2">
                  <c:v>99819</c:v>
                </c:pt>
                <c:pt idx="3">
                  <c:v>100487</c:v>
                </c:pt>
                <c:pt idx="4">
                  <c:v>100555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0D7-4888-AD76-53FDFACBE9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0416136"/>
        <c:axId val="240443416"/>
      </c:lineChart>
      <c:dateAx>
        <c:axId val="180416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43416"/>
        <c:crosses val="autoZero"/>
        <c:auto val="1"/>
        <c:lblOffset val="100"/>
        <c:baseTimeUnit val="months"/>
      </c:dateAx>
      <c:valAx>
        <c:axId val="240443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416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325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1993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2017-06-05T13:53:42Z</dcterms:created>
  <dcterms:modified xsi:type="dcterms:W3CDTF">2017-06-05T13:53:46Z</dcterms:modified>
</cp:coreProperties>
</file>