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276947</c:v>
                </c:pt>
                <c:pt idx="1">
                  <c:v>281348</c:v>
                </c:pt>
                <c:pt idx="2">
                  <c:v>285972</c:v>
                </c:pt>
                <c:pt idx="3">
                  <c:v>286514</c:v>
                </c:pt>
                <c:pt idx="4">
                  <c:v>291590</c:v>
                </c:pt>
                <c:pt idx="5">
                  <c:v>304052</c:v>
                </c:pt>
                <c:pt idx="6">
                  <c:v>317486</c:v>
                </c:pt>
                <c:pt idx="7">
                  <c:v>322738</c:v>
                </c:pt>
                <c:pt idx="8">
                  <c:v>320388</c:v>
                </c:pt>
                <c:pt idx="9">
                  <c:v>319999</c:v>
                </c:pt>
                <c:pt idx="10">
                  <c:v>320119</c:v>
                </c:pt>
                <c:pt idx="11">
                  <c:v>328656</c:v>
                </c:pt>
                <c:pt idx="12">
                  <c:v>331611</c:v>
                </c:pt>
                <c:pt idx="13">
                  <c:v>333963</c:v>
                </c:pt>
                <c:pt idx="14">
                  <c:v>340095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858-421F-8274-773FF9E7B9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Burger King - Jordan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37196</c:v>
                </c:pt>
                <c:pt idx="1">
                  <c:v>39098</c:v>
                </c:pt>
                <c:pt idx="2">
                  <c:v>40641</c:v>
                </c:pt>
                <c:pt idx="3">
                  <c:v>45663</c:v>
                </c:pt>
                <c:pt idx="4">
                  <c:v>48917</c:v>
                </c:pt>
                <c:pt idx="5">
                  <c:v>51875</c:v>
                </c:pt>
                <c:pt idx="6">
                  <c:v>51935</c:v>
                </c:pt>
                <c:pt idx="7">
                  <c:v>52658</c:v>
                </c:pt>
                <c:pt idx="8">
                  <c:v>52662</c:v>
                </c:pt>
                <c:pt idx="9">
                  <c:v>53083</c:v>
                </c:pt>
                <c:pt idx="10">
                  <c:v>56716</c:v>
                </c:pt>
                <c:pt idx="11">
                  <c:v>64395</c:v>
                </c:pt>
                <c:pt idx="12">
                  <c:v>71652</c:v>
                </c:pt>
                <c:pt idx="13">
                  <c:v>72957</c:v>
                </c:pt>
                <c:pt idx="14">
                  <c:v>74370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858-421F-8274-773FF9E7B9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Buffalo Wings &amp; Rings - Jordan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168333</c:v>
                </c:pt>
                <c:pt idx="1">
                  <c:v>171180</c:v>
                </c:pt>
                <c:pt idx="2">
                  <c:v>173547</c:v>
                </c:pt>
                <c:pt idx="3">
                  <c:v>175938</c:v>
                </c:pt>
                <c:pt idx="4">
                  <c:v>177500</c:v>
                </c:pt>
                <c:pt idx="5">
                  <c:v>179423</c:v>
                </c:pt>
                <c:pt idx="6">
                  <c:v>181815</c:v>
                </c:pt>
                <c:pt idx="7">
                  <c:v>183051</c:v>
                </c:pt>
                <c:pt idx="8">
                  <c:v>182656</c:v>
                </c:pt>
                <c:pt idx="9">
                  <c:v>182535</c:v>
                </c:pt>
                <c:pt idx="10">
                  <c:v>182551</c:v>
                </c:pt>
                <c:pt idx="11">
                  <c:v>182670</c:v>
                </c:pt>
                <c:pt idx="12">
                  <c:v>183258</c:v>
                </c:pt>
                <c:pt idx="13">
                  <c:v>183535</c:v>
                </c:pt>
                <c:pt idx="14">
                  <c:v>183797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858-421F-8274-773FF9E7B9A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99 grill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  <c:pt idx="11">
                  <c:v>42705</c:v>
                </c:pt>
                <c:pt idx="12">
                  <c:v>42736</c:v>
                </c:pt>
                <c:pt idx="13">
                  <c:v>42767</c:v>
                </c:pt>
                <c:pt idx="14">
                  <c:v>42795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83150</c:v>
                </c:pt>
                <c:pt idx="1">
                  <c:v>87813</c:v>
                </c:pt>
                <c:pt idx="2">
                  <c:v>87525</c:v>
                </c:pt>
                <c:pt idx="3">
                  <c:v>88154</c:v>
                </c:pt>
                <c:pt idx="4">
                  <c:v>89614</c:v>
                </c:pt>
                <c:pt idx="5">
                  <c:v>91882</c:v>
                </c:pt>
                <c:pt idx="6">
                  <c:v>91890</c:v>
                </c:pt>
                <c:pt idx="7">
                  <c:v>92465</c:v>
                </c:pt>
                <c:pt idx="8">
                  <c:v>92649</c:v>
                </c:pt>
                <c:pt idx="9">
                  <c:v>93962</c:v>
                </c:pt>
                <c:pt idx="10">
                  <c:v>94020</c:v>
                </c:pt>
                <c:pt idx="11">
                  <c:v>94571</c:v>
                </c:pt>
                <c:pt idx="12">
                  <c:v>98733</c:v>
                </c:pt>
                <c:pt idx="13">
                  <c:v>99606</c:v>
                </c:pt>
                <c:pt idx="14">
                  <c:v>99819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858-421F-8274-773FF9E7B9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431192"/>
        <c:axId val="246791096"/>
      </c:lineChart>
      <c:dateAx>
        <c:axId val="2504311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791096"/>
        <c:crosses val="autoZero"/>
        <c:auto val="1"/>
        <c:lblOffset val="100"/>
        <c:baseTimeUnit val="months"/>
      </c:dateAx>
      <c:valAx>
        <c:axId val="246791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31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55274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63643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</dc:title>
  <dc:creator>Administrator</dc:creator>
  <cp:lastModifiedBy>Administrator</cp:lastModifiedBy>
  <cp:revision>1</cp:revision>
  <dcterms:created xsi:type="dcterms:W3CDTF">2017-06-05T13:49:02Z</dcterms:created>
  <dcterms:modified xsi:type="dcterms:W3CDTF">2017-06-05T13:49:05Z</dcterms:modified>
</cp:coreProperties>
</file>