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277176</c:v>
                </c:pt>
                <c:pt idx="1">
                  <c:v>281513</c:v>
                </c:pt>
                <c:pt idx="2">
                  <c:v>286206</c:v>
                </c:pt>
                <c:pt idx="3">
                  <c:v>286740</c:v>
                </c:pt>
                <c:pt idx="4">
                  <c:v>292039</c:v>
                </c:pt>
                <c:pt idx="5">
                  <c:v>305032</c:v>
                </c:pt>
                <c:pt idx="6">
                  <c:v>317899</c:v>
                </c:pt>
                <c:pt idx="7">
                  <c:v>322917</c:v>
                </c:pt>
                <c:pt idx="8">
                  <c:v>320512</c:v>
                </c:pt>
                <c:pt idx="9">
                  <c:v>320100</c:v>
                </c:pt>
                <c:pt idx="10">
                  <c:v>320245</c:v>
                </c:pt>
                <c:pt idx="11">
                  <c:v>328783</c:v>
                </c:pt>
                <c:pt idx="12">
                  <c:v>331737</c:v>
                </c:pt>
                <c:pt idx="13">
                  <c:v>334085</c:v>
                </c:pt>
                <c:pt idx="14">
                  <c:v>340769</c:v>
                </c:pt>
                <c:pt idx="15">
                  <c:v>347221</c:v>
                </c:pt>
                <c:pt idx="16">
                  <c:v>349741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F6-4BCF-BC59-37FEAB381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976240"/>
        <c:axId val="235776824"/>
      </c:lineChart>
      <c:dateAx>
        <c:axId val="236976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76824"/>
        <c:crosses val="autoZero"/>
        <c:auto val="1"/>
        <c:lblOffset val="100"/>
        <c:baseTimeUnit val="months"/>
      </c:dateAx>
      <c:valAx>
        <c:axId val="23577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7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3673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1508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2017-06-05T13:29:46Z</dcterms:created>
  <dcterms:modified xsi:type="dcterms:W3CDTF">2017-06-05T13:29:49Z</dcterms:modified>
</cp:coreProperties>
</file>