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6-4E47-92A4-04D183325C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15</c:v>
                </c:pt>
                <c:pt idx="2">
                  <c:v>27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B6-4E47-92A4-04D183325C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B6-4E47-92A4-04D183325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825344"/>
        <c:axId val="226826656"/>
      </c:barChart>
      <c:catAx>
        <c:axId val="22682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26656"/>
        <c:crosses val="autoZero"/>
        <c:auto val="1"/>
        <c:lblAlgn val="ctr"/>
        <c:lblOffset val="100"/>
        <c:noMultiLvlLbl val="0"/>
      </c:catAx>
      <c:valAx>
        <c:axId val="2268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4269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45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2017-05-05T13:20:36Z</dcterms:created>
  <dcterms:modified xsi:type="dcterms:W3CDTF">2017-05-05T13:20:39Z</dcterms:modified>
</cp:coreProperties>
</file>