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B8-47D4-B38B-9E637BA3923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14</c:v>
                </c:pt>
                <c:pt idx="1">
                  <c:v>15</c:v>
                </c:pt>
                <c:pt idx="2">
                  <c:v>27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4B8-47D4-B38B-9E637BA3923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</c:v>
                </c:pt>
                <c:pt idx="1">
                  <c:v>1</c:v>
                </c:pt>
                <c:pt idx="2">
                  <c:v>17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4B8-47D4-B38B-9E637BA392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2337920"/>
        <c:axId val="182338576"/>
      </c:barChart>
      <c:catAx>
        <c:axId val="182337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338576"/>
        <c:crosses val="autoZero"/>
        <c:auto val="1"/>
        <c:lblAlgn val="ctr"/>
        <c:lblOffset val="100"/>
        <c:noMultiLvlLbl val="0"/>
      </c:catAx>
      <c:valAx>
        <c:axId val="182338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337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93577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9155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2017-05-05T13:19:41Z</dcterms:created>
  <dcterms:modified xsi:type="dcterms:W3CDTF">2017-05-05T13:19:44Z</dcterms:modified>
</cp:coreProperties>
</file>