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6337-49EA-B39C-CF97720BDA2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6337-49EA-B39C-CF97720BDA2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6337-49EA-B39C-CF97720BDA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1328416"/>
        <c:axId val="271327432"/>
      </c:barChart>
      <c:catAx>
        <c:axId val="271328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27432"/>
        <c:crosses val="autoZero"/>
        <c:auto val="1"/>
        <c:lblAlgn val="ctr"/>
        <c:lblOffset val="100"/>
        <c:noMultiLvlLbl val="0"/>
      </c:catAx>
      <c:valAx>
        <c:axId val="271327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28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2979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6575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2017-05-05T13:18:47Z</dcterms:created>
  <dcterms:modified xsi:type="dcterms:W3CDTF">2017-05-05T13:18:51Z</dcterms:modified>
</cp:coreProperties>
</file>