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45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3F-48E0-90CB-99BA7EA2FF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16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3F-48E0-90CB-99BA7EA2FF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3F-48E0-90CB-99BA7EA2F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672152"/>
        <c:axId val="242673792"/>
      </c:barChart>
      <c:catAx>
        <c:axId val="24267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73792"/>
        <c:crosses val="autoZero"/>
        <c:auto val="1"/>
        <c:lblAlgn val="ctr"/>
        <c:lblOffset val="100"/>
        <c:noMultiLvlLbl val="0"/>
      </c:catAx>
      <c:valAx>
        <c:axId val="24267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7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876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432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2017-05-05T13:17:56Z</dcterms:created>
  <dcterms:modified xsi:type="dcterms:W3CDTF">2017-05-05T13:17:59Z</dcterms:modified>
</cp:coreProperties>
</file>