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4842</c:v>
                </c:pt>
                <c:pt idx="1">
                  <c:v>7652</c:v>
                </c:pt>
                <c:pt idx="2">
                  <c:v>4718</c:v>
                </c:pt>
                <c:pt idx="3">
                  <c:v>6625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F2-4E2C-8097-64F8FF6F12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2133</c:v>
                </c:pt>
                <c:pt idx="1">
                  <c:v>284</c:v>
                </c:pt>
                <c:pt idx="2">
                  <c:v>398</c:v>
                </c:pt>
                <c:pt idx="3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F2-4E2C-8097-64F8FF6F12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96</c:v>
                </c:pt>
                <c:pt idx="1">
                  <c:v>93</c:v>
                </c:pt>
                <c:pt idx="2">
                  <c:v>60</c:v>
                </c:pt>
                <c:pt idx="3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F2-4E2C-8097-64F8FF6F12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4951</c:v>
                </c:pt>
                <c:pt idx="1">
                  <c:v>1102</c:v>
                </c:pt>
                <c:pt idx="2">
                  <c:v>600</c:v>
                </c:pt>
                <c:pt idx="3">
                  <c:v>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F2-4E2C-8097-64F8FF6F1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498408"/>
        <c:axId val="228168512"/>
      </c:lineChart>
      <c:dateAx>
        <c:axId val="51498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68512"/>
        <c:crosses val="autoZero"/>
        <c:auto val="1"/>
        <c:lblOffset val="100"/>
        <c:baseTimeUnit val="months"/>
      </c:dateAx>
      <c:valAx>
        <c:axId val="22816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9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5905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29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Likes Per Post</dc:title>
  <dc:creator>Administrator</dc:creator>
  <cp:lastModifiedBy>Administrator</cp:lastModifiedBy>
  <cp:revision>1</cp:revision>
  <dcterms:created xsi:type="dcterms:W3CDTF">2017-05-05T12:35:02Z</dcterms:created>
  <dcterms:modified xsi:type="dcterms:W3CDTF">2017-05-05T12:35:06Z</dcterms:modified>
</cp:coreProperties>
</file>