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15</c:v>
                </c:pt>
                <c:pt idx="2">
                  <c:v>171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D-44E7-9A8F-482701FF39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37</c:v>
                </c:pt>
                <c:pt idx="1">
                  <c:v>47</c:v>
                </c:pt>
                <c:pt idx="2">
                  <c:v>2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D-44E7-9A8F-482701FF39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D-44E7-9A8F-482701FF3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014368"/>
        <c:axId val="272014696"/>
      </c:barChart>
      <c:catAx>
        <c:axId val="27201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14696"/>
        <c:crosses val="autoZero"/>
        <c:auto val="1"/>
        <c:lblAlgn val="ctr"/>
        <c:lblOffset val="100"/>
        <c:noMultiLvlLbl val="0"/>
      </c:catAx>
      <c:valAx>
        <c:axId val="27201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1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00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25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2017-05-05T12:34:23Z</dcterms:created>
  <dcterms:modified xsi:type="dcterms:W3CDTF">2017-05-05T12:34:26Z</dcterms:modified>
</cp:coreProperties>
</file>