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ED33-4AD1-8FBE-66916762901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ED33-4AD1-8FBE-66916762901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ED33-4AD1-8FBE-6691676290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7807192"/>
        <c:axId val="225276752"/>
      </c:barChart>
      <c:catAx>
        <c:axId val="227807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276752"/>
        <c:crosses val="autoZero"/>
        <c:auto val="1"/>
        <c:lblAlgn val="ctr"/>
        <c:lblOffset val="100"/>
        <c:noMultiLvlLbl val="0"/>
      </c:catAx>
      <c:valAx>
        <c:axId val="22527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807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259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9004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2017-05-05T12:29:41Z</dcterms:created>
  <dcterms:modified xsi:type="dcterms:W3CDTF">2017-05-05T12:29:45Z</dcterms:modified>
</cp:coreProperties>
</file>