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82-4914-BC05-59E5A2DEA8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34</c:v>
                </c:pt>
                <c:pt idx="1">
                  <c:v>61</c:v>
                </c:pt>
                <c:pt idx="2">
                  <c:v>124</c:v>
                </c:pt>
                <c:pt idx="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82-4914-BC05-59E5A2DEA8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13</c:v>
                </c:pt>
                <c:pt idx="1">
                  <c:v>1</c:v>
                </c:pt>
                <c:pt idx="2">
                  <c:v>46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82-4914-BC05-59E5A2DEA8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82-4914-BC05-59E5A2DEA8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6425544"/>
        <c:axId val="183902264"/>
      </c:barChart>
      <c:catAx>
        <c:axId val="226425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902264"/>
        <c:crosses val="autoZero"/>
        <c:auto val="1"/>
        <c:lblAlgn val="ctr"/>
        <c:lblOffset val="100"/>
        <c:noMultiLvlLbl val="0"/>
      </c:catAx>
      <c:valAx>
        <c:axId val="18390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425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47364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6820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2017-05-05T12:29:20Z</dcterms:created>
  <dcterms:modified xsi:type="dcterms:W3CDTF">2017-05-05T12:29:23Z</dcterms:modified>
</cp:coreProperties>
</file>