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261</c:v>
                </c:pt>
                <c:pt idx="1">
                  <c:v>453</c:v>
                </c:pt>
                <c:pt idx="2">
                  <c:v>273</c:v>
                </c:pt>
                <c:pt idx="3">
                  <c:v>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85-4765-AE44-C38B00D5DB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655</c:v>
                </c:pt>
                <c:pt idx="1">
                  <c:v>60</c:v>
                </c:pt>
                <c:pt idx="2">
                  <c:v>29</c:v>
                </c:pt>
                <c:pt idx="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85-4765-AE44-C38B00D5DB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</c:v>
                </c:pt>
                <c:pt idx="1">
                  <c:v>46</c:v>
                </c:pt>
                <c:pt idx="2">
                  <c:v>19</c:v>
                </c:pt>
                <c:pt idx="3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85-4765-AE44-C38B00D5DB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959</c:v>
                </c:pt>
                <c:pt idx="1">
                  <c:v>284</c:v>
                </c:pt>
                <c:pt idx="2">
                  <c:v>67</c:v>
                </c:pt>
                <c:pt idx="3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85-4765-AE44-C38B00D5D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2001224"/>
        <c:axId val="221997616"/>
      </c:lineChart>
      <c:dateAx>
        <c:axId val="222001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997616"/>
        <c:crosses val="autoZero"/>
        <c:auto val="1"/>
        <c:lblOffset val="100"/>
        <c:baseTimeUnit val="months"/>
      </c:dateAx>
      <c:valAx>
        <c:axId val="22199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00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0328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32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2017-05-05T12:28:58Z</dcterms:created>
  <dcterms:modified xsi:type="dcterms:W3CDTF">2017-05-05T12:29:01Z</dcterms:modified>
</cp:coreProperties>
</file>