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smooth val="0"/>
          <c:extLst>
            <c:ext xmlns:c16="http://schemas.microsoft.com/office/drawing/2014/chart" uri="{C3380CC4-5D6E-409C-BE32-E72D297353CC}">
              <c16:uniqueId val="{00000000-912D-4073-971B-4FED67F6D5A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smooth val="0"/>
          <c:extLst>
            <c:ext xmlns:c16="http://schemas.microsoft.com/office/drawing/2014/chart" uri="{C3380CC4-5D6E-409C-BE32-E72D297353CC}">
              <c16:uniqueId val="{00000001-912D-4073-971B-4FED67F6D5A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smooth val="0"/>
          <c:extLst>
            <c:ext xmlns:c16="http://schemas.microsoft.com/office/drawing/2014/chart" uri="{C3380CC4-5D6E-409C-BE32-E72D297353CC}">
              <c16:uniqueId val="{00000002-912D-4073-971B-4FED67F6D5A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smooth val="0"/>
          <c:extLst>
            <c:ext xmlns:c16="http://schemas.microsoft.com/office/drawing/2014/chart" uri="{C3380CC4-5D6E-409C-BE32-E72D297353CC}">
              <c16:uniqueId val="{00000003-912D-4073-971B-4FED67F6D5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1460720"/>
        <c:axId val="175656128"/>
      </c:lineChart>
      <c:catAx>
        <c:axId val="22146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656128"/>
        <c:crosses val="autoZero"/>
        <c:auto val="1"/>
        <c:lblAlgn val="ctr"/>
        <c:lblOffset val="100"/>
        <c:noMultiLvlLbl val="0"/>
      </c:catAx>
      <c:valAx>
        <c:axId val="17565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46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Likes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7099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0902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Likes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Likes Per Post</dc:title>
  <dc:creator>Administrator</dc:creator>
  <cp:lastModifiedBy>Administrator</cp:lastModifiedBy>
  <cp:revision>1</cp:revision>
  <dcterms:created xsi:type="dcterms:W3CDTF">2017-05-05T12:28:38Z</dcterms:created>
  <dcterms:modified xsi:type="dcterms:W3CDTF">2017-05-05T12:28:41Z</dcterms:modified>
</cp:coreProperties>
</file>