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14</c:v>
                </c:pt>
                <c:pt idx="1">
                  <c:v>14</c:v>
                </c:pt>
                <c:pt idx="2">
                  <c:v>20</c:v>
                </c:pt>
                <c:pt idx="3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3F-435C-AA8F-CBBD3C6C38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1724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C3F-435C-AA8F-CBBD3C6C38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C3F-435C-AA8F-CBBD3C6C388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12</c:v>
                </c:pt>
                <c:pt idx="1">
                  <c:v>30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C3F-435C-AA8F-CBBD3C6C38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1252384"/>
        <c:axId val="221252712"/>
      </c:lineChart>
      <c:dateAx>
        <c:axId val="221252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252712"/>
        <c:crosses val="autoZero"/>
        <c:auto val="1"/>
        <c:lblOffset val="100"/>
        <c:baseTimeUnit val="months"/>
      </c:dateAx>
      <c:valAx>
        <c:axId val="221252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25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12401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6570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2017-05-05T12:28:11Z</dcterms:created>
  <dcterms:modified xsi:type="dcterms:W3CDTF">2017-05-05T12:28:15Z</dcterms:modified>
</cp:coreProperties>
</file>