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5235</c:v>
                </c:pt>
                <c:pt idx="1">
                  <c:v>8293</c:v>
                </c:pt>
                <c:pt idx="2">
                  <c:v>5162</c:v>
                </c:pt>
                <c:pt idx="3">
                  <c:v>7193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57-4B76-BE44-C0506B65D0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4558</c:v>
                </c:pt>
                <c:pt idx="1">
                  <c:v>356</c:v>
                </c:pt>
                <c:pt idx="2">
                  <c:v>440</c:v>
                </c:pt>
                <c:pt idx="3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57-4B76-BE44-C0506B65D0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123</c:v>
                </c:pt>
                <c:pt idx="1">
                  <c:v>147</c:v>
                </c:pt>
                <c:pt idx="2">
                  <c:v>84</c:v>
                </c:pt>
                <c:pt idx="3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57-4B76-BE44-C0506B65D0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6034</c:v>
                </c:pt>
                <c:pt idx="1">
                  <c:v>1457</c:v>
                </c:pt>
                <c:pt idx="2">
                  <c:v>680</c:v>
                </c:pt>
                <c:pt idx="3">
                  <c:v>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57-4B76-BE44-C0506B65D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190240"/>
        <c:axId val="261189584"/>
      </c:lineChart>
      <c:dateAx>
        <c:axId val="26119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89584"/>
        <c:crosses val="autoZero"/>
        <c:auto val="1"/>
        <c:lblOffset val="100"/>
        <c:baseTimeUnit val="months"/>
      </c:dateAx>
      <c:valAx>
        <c:axId val="26118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19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698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52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2017-05-05T12:27:23Z</dcterms:created>
  <dcterms:modified xsi:type="dcterms:W3CDTF">2017-05-05T12:27:27Z</dcterms:modified>
</cp:coreProperties>
</file>