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26FA-4082-8297-5854EC21396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smooth val="0"/>
          <c:extLst>
            <c:ext xmlns:c16="http://schemas.microsoft.com/office/drawing/2014/chart" uri="{C3380CC4-5D6E-409C-BE32-E72D297353CC}">
              <c16:uniqueId val="{00000001-26FA-4082-8297-5854EC21396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smooth val="0"/>
          <c:extLst>
            <c:ext xmlns:c16="http://schemas.microsoft.com/office/drawing/2014/chart" uri="{C3380CC4-5D6E-409C-BE32-E72D297353CC}">
              <c16:uniqueId val="{00000002-26FA-4082-8297-5854EC21396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smooth val="0"/>
          <c:extLst>
            <c:ext xmlns:c16="http://schemas.microsoft.com/office/drawing/2014/chart" uri="{C3380CC4-5D6E-409C-BE32-E72D297353CC}">
              <c16:uniqueId val="{00000003-26FA-4082-8297-5854EC213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894640"/>
        <c:axId val="265895296"/>
      </c:lineChart>
      <c:catAx>
        <c:axId val="26589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95296"/>
        <c:crosses val="autoZero"/>
        <c:auto val="1"/>
        <c:lblAlgn val="ctr"/>
        <c:lblOffset val="100"/>
        <c:noMultiLvlLbl val="0"/>
      </c:catAx>
      <c:valAx>
        <c:axId val="26589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9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9046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88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2017-05-05T12:04:09Z</dcterms:created>
  <dcterms:modified xsi:type="dcterms:W3CDTF">2017-05-05T12:04:13Z</dcterms:modified>
</cp:coreProperties>
</file>