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McDonald's Jordan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261</c:v>
                </c:pt>
                <c:pt idx="1">
                  <c:v>453</c:v>
                </c:pt>
                <c:pt idx="2">
                  <c:v>273</c:v>
                </c:pt>
                <c:pt idx="3">
                  <c:v>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790-4DDB-9EE0-62B9E15276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208464"/>
        <c:axId val="273207152"/>
      </c:lineChart>
      <c:dateAx>
        <c:axId val="273208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07152"/>
        <c:crosses val="autoZero"/>
        <c:auto val="1"/>
        <c:lblOffset val="100"/>
        <c:baseTimeUnit val="months"/>
      </c:dateAx>
      <c:valAx>
        <c:axId val="273207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20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11132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26845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Comments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</dc:title>
  <dc:creator>Administrator</dc:creator>
  <cp:lastModifiedBy>Administrator</cp:lastModifiedBy>
  <cp:revision>1</cp:revision>
  <dcterms:created xsi:type="dcterms:W3CDTF">2017-05-05T11:59:45Z</dcterms:created>
  <dcterms:modified xsi:type="dcterms:W3CDTF">2017-05-05T11:59:49Z</dcterms:modified>
</cp:coreProperties>
</file>