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5235</c:v>
                </c:pt>
                <c:pt idx="1">
                  <c:v>8293</c:v>
                </c:pt>
                <c:pt idx="2">
                  <c:v>5162</c:v>
                </c:pt>
                <c:pt idx="3">
                  <c:v>7193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9C-4C1B-9803-D4F7B82AE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540824"/>
        <c:axId val="180480776"/>
      </c:lineChart>
      <c:dateAx>
        <c:axId val="17954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80776"/>
        <c:crosses val="autoZero"/>
        <c:auto val="1"/>
        <c:lblOffset val="100"/>
        <c:baseTimeUnit val="months"/>
      </c:dateAx>
      <c:valAx>
        <c:axId val="18048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54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0789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148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2017-05-05T11:59:05Z</dcterms:created>
  <dcterms:modified xsi:type="dcterms:W3CDTF">2017-05-05T11:59:08Z</dcterms:modified>
</cp:coreProperties>
</file>