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19462</c:v>
                </c:pt>
                <c:pt idx="1">
                  <c:v>99906</c:v>
                </c:pt>
                <c:pt idx="2">
                  <c:v>50881</c:v>
                </c:pt>
                <c:pt idx="3">
                  <c:v>12242</c:v>
                </c:pt>
                <c:pt idx="4">
                  <c:v>3796</c:v>
                </c:pt>
                <c:pt idx="5">
                  <c:v>747</c:v>
                </c:pt>
                <c:pt idx="6">
                  <c:v>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D4-41AE-9F76-73A678E225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17429</c:v>
                </c:pt>
                <c:pt idx="1">
                  <c:v>84755</c:v>
                </c:pt>
                <c:pt idx="2">
                  <c:v>43913</c:v>
                </c:pt>
                <c:pt idx="3">
                  <c:v>9026</c:v>
                </c:pt>
                <c:pt idx="4">
                  <c:v>2762</c:v>
                </c:pt>
                <c:pt idx="5">
                  <c:v>636</c:v>
                </c:pt>
                <c:pt idx="6">
                  <c:v>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D4-41AE-9F76-73A678E22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834992"/>
        <c:axId val="232171024"/>
      </c:barChart>
      <c:catAx>
        <c:axId val="23183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71024"/>
        <c:crosses val="autoZero"/>
        <c:auto val="1"/>
        <c:lblAlgn val="ctr"/>
        <c:lblOffset val="100"/>
        <c:noMultiLvlLbl val="0"/>
      </c:catAx>
      <c:valAx>
        <c:axId val="23217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83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9400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59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2017-05-05T10:18:01Z</dcterms:created>
  <dcterms:modified xsi:type="dcterms:W3CDTF">2017-05-05T10:18:04Z</dcterms:modified>
</cp:coreProperties>
</file>