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9D59-446D-92A9-CCE7A50926FF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extLst>
            <c:ext xmlns:c16="http://schemas.microsoft.com/office/drawing/2014/chart" uri="{C3380CC4-5D6E-409C-BE32-E72D297353CC}">
              <c16:uniqueId val="{00000001-9D59-446D-92A9-CCE7A50926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1199952"/>
        <c:axId val="241200608"/>
      </c:barChart>
      <c:catAx>
        <c:axId val="241199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200608"/>
        <c:crosses val="autoZero"/>
        <c:auto val="1"/>
        <c:lblAlgn val="ctr"/>
        <c:lblOffset val="100"/>
        <c:noMultiLvlLbl val="0"/>
      </c:catAx>
      <c:valAx>
        <c:axId val="241200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199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356816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01/01/2017 - 04/30/2017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8869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 Demographics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</dc:title>
  <dc:creator>Administrator</dc:creator>
  <cp:lastModifiedBy>Administrator</cp:lastModifiedBy>
  <cp:revision>1</cp:revision>
  <dcterms:created xsi:type="dcterms:W3CDTF">2017-05-05T10:17:25Z</dcterms:created>
  <dcterms:modified xsi:type="dcterms:W3CDTF">2017-05-05T10:17:29Z</dcterms:modified>
</cp:coreProperties>
</file>