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mcdonaldsjordan (McDonaldsJordan ®)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82104</c:v>
                </c:pt>
                <c:pt idx="1">
                  <c:v>84690</c:v>
                </c:pt>
                <c:pt idx="2">
                  <c:v>87557</c:v>
                </c:pt>
                <c:pt idx="3">
                  <c:v>90019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0-46F8-B6AE-2EF44C3480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412472"/>
        <c:axId val="234166200"/>
      </c:lineChart>
      <c:dateAx>
        <c:axId val="17541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66200"/>
        <c:crosses val="autoZero"/>
        <c:auto val="1"/>
        <c:lblOffset val="100"/>
        <c:baseTimeUnit val="months"/>
      </c:dateAx>
      <c:valAx>
        <c:axId val="23416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41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239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358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2017-05-05T10:06:31Z</dcterms:created>
  <dcterms:modified xsi:type="dcterms:W3CDTF">2017-05-05T10:06:35Z</dcterms:modified>
</cp:coreProperties>
</file>