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331611</c:v>
                </c:pt>
                <c:pt idx="1">
                  <c:v>333963</c:v>
                </c:pt>
                <c:pt idx="2">
                  <c:v>340095</c:v>
                </c:pt>
                <c:pt idx="3">
                  <c:v>346931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7E-4EB2-8A38-F30051135E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71652</c:v>
                </c:pt>
                <c:pt idx="1">
                  <c:v>72957</c:v>
                </c:pt>
                <c:pt idx="2">
                  <c:v>74370</c:v>
                </c:pt>
                <c:pt idx="3">
                  <c:v>74476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7E-4EB2-8A38-F30051135E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183258</c:v>
                </c:pt>
                <c:pt idx="1">
                  <c:v>183535</c:v>
                </c:pt>
                <c:pt idx="2">
                  <c:v>183797</c:v>
                </c:pt>
                <c:pt idx="3">
                  <c:v>184117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7E-4EB2-8A38-F30051135E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98733</c:v>
                </c:pt>
                <c:pt idx="1">
                  <c:v>99606</c:v>
                </c:pt>
                <c:pt idx="2">
                  <c:v>99819</c:v>
                </c:pt>
                <c:pt idx="3">
                  <c:v>100487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7E-4EB2-8A38-F30051135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48256"/>
        <c:axId val="244348912"/>
      </c:lineChart>
      <c:dateAx>
        <c:axId val="24434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48912"/>
        <c:crosses val="autoZero"/>
        <c:auto val="1"/>
        <c:lblOffset val="100"/>
        <c:baseTimeUnit val="months"/>
      </c:dateAx>
      <c:valAx>
        <c:axId val="24434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4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8969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57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2017-05-05T09:32:46Z</dcterms:created>
  <dcterms:modified xsi:type="dcterms:W3CDTF">2017-05-05T09:32:49Z</dcterms:modified>
</cp:coreProperties>
</file>