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smooth val="0"/>
          <c:extLst>
            <c:ext xmlns:c16="http://schemas.microsoft.com/office/drawing/2014/chart" uri="{C3380CC4-5D6E-409C-BE32-E72D297353CC}">
              <c16:uniqueId val="{00000000-0DEC-471C-88F0-C34078428000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</c:f>
            </c:multiLvlStrRef>
          </c:cat>
          <c:val>
            <c:numRef>
              <c:f>Sheet1!$C$2:$C$5</c:f>
            </c:numRef>
          </c:val>
          <c:smooth val="0"/>
          <c:extLst>
            <c:ext xmlns:c16="http://schemas.microsoft.com/office/drawing/2014/chart" uri="{C3380CC4-5D6E-409C-BE32-E72D297353CC}">
              <c16:uniqueId val="{00000001-0DEC-471C-88F0-C34078428000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</c:f>
            </c:multiLvlStrRef>
          </c:cat>
          <c:val>
            <c:numRef>
              <c:f>Sheet1!$D$2:$D$5</c:f>
            </c:numRef>
          </c:val>
          <c:smooth val="0"/>
          <c:extLst>
            <c:ext xmlns:c16="http://schemas.microsoft.com/office/drawing/2014/chart" uri="{C3380CC4-5D6E-409C-BE32-E72D297353CC}">
              <c16:uniqueId val="{00000002-0DEC-471C-88F0-C34078428000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</c:f>
            </c:multiLvlStrRef>
          </c:cat>
          <c:val>
            <c:numRef>
              <c:f>Sheet1!$E$2:$E$5</c:f>
            </c:numRef>
          </c:val>
          <c:smooth val="0"/>
          <c:extLst>
            <c:ext xmlns:c16="http://schemas.microsoft.com/office/drawing/2014/chart" uri="{C3380CC4-5D6E-409C-BE32-E72D297353CC}">
              <c16:uniqueId val="{00000003-0DEC-471C-88F0-C340784280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1986368"/>
        <c:axId val="241988008"/>
      </c:lineChart>
      <c:catAx>
        <c:axId val="241986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988008"/>
        <c:crosses val="autoZero"/>
        <c:auto val="1"/>
        <c:lblAlgn val="ctr"/>
        <c:lblOffset val="100"/>
        <c:noMultiLvlLbl val="0"/>
      </c:catAx>
      <c:valAx>
        <c:axId val="241988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986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840866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01/01/2017 - 04/30/2017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51445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2017-05-05T09:30:04Z</dcterms:created>
  <dcterms:modified xsi:type="dcterms:W3CDTF">2017-05-05T09:30:08Z</dcterms:modified>
</cp:coreProperties>
</file>