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097D-40F6-B78C-EB615094E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733872"/>
        <c:axId val="272732560"/>
      </c:lineChart>
      <c:catAx>
        <c:axId val="27273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2560"/>
        <c:crosses val="autoZero"/>
        <c:auto val="1"/>
        <c:lblAlgn val="ctr"/>
        <c:lblOffset val="100"/>
        <c:noMultiLvlLbl val="0"/>
      </c:catAx>
      <c:valAx>
        <c:axId val="27273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3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504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730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2017-05-05T09:25:03Z</dcterms:created>
  <dcterms:modified xsi:type="dcterms:W3CDTF">2017-05-05T09:25:06Z</dcterms:modified>
</cp:coreProperties>
</file>