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331737</c:v>
                </c:pt>
                <c:pt idx="1">
                  <c:v>334085</c:v>
                </c:pt>
                <c:pt idx="2">
                  <c:v>340769</c:v>
                </c:pt>
                <c:pt idx="3">
                  <c:v>347207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B4-4EA8-91F1-9E0FE8199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321768"/>
        <c:axId val="183322752"/>
      </c:lineChart>
      <c:dateAx>
        <c:axId val="183321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322752"/>
        <c:crosses val="autoZero"/>
        <c:auto val="1"/>
        <c:lblOffset val="100"/>
        <c:baseTimeUnit val="months"/>
      </c:dateAx>
      <c:valAx>
        <c:axId val="18332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321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1565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8862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2017-05-05T09:00:16Z</dcterms:created>
  <dcterms:modified xsi:type="dcterms:W3CDTF">2017-05-05T09:00:19Z</dcterms:modified>
</cp:coreProperties>
</file>