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79645</c:v>
                </c:pt>
                <c:pt idx="1">
                  <c:v>79727</c:v>
                </c:pt>
                <c:pt idx="2">
                  <c:v>79816</c:v>
                </c:pt>
                <c:pt idx="3">
                  <c:v>79883</c:v>
                </c:pt>
                <c:pt idx="4">
                  <c:v>79971</c:v>
                </c:pt>
                <c:pt idx="5">
                  <c:v>80044</c:v>
                </c:pt>
                <c:pt idx="6">
                  <c:v>80124</c:v>
                </c:pt>
                <c:pt idx="7">
                  <c:v>80209</c:v>
                </c:pt>
                <c:pt idx="8">
                  <c:v>80277</c:v>
                </c:pt>
                <c:pt idx="9">
                  <c:v>80361</c:v>
                </c:pt>
                <c:pt idx="10">
                  <c:v>80436</c:v>
                </c:pt>
                <c:pt idx="11">
                  <c:v>80504</c:v>
                </c:pt>
                <c:pt idx="12">
                  <c:v>80602</c:v>
                </c:pt>
                <c:pt idx="13">
                  <c:v>80711</c:v>
                </c:pt>
                <c:pt idx="14">
                  <c:v>80785</c:v>
                </c:pt>
                <c:pt idx="15">
                  <c:v>80859</c:v>
                </c:pt>
                <c:pt idx="16">
                  <c:v>80974</c:v>
                </c:pt>
                <c:pt idx="17">
                  <c:v>81077</c:v>
                </c:pt>
                <c:pt idx="18">
                  <c:v>81188</c:v>
                </c:pt>
                <c:pt idx="19">
                  <c:v>81292</c:v>
                </c:pt>
                <c:pt idx="20">
                  <c:v>81392</c:v>
                </c:pt>
                <c:pt idx="21">
                  <c:v>81455</c:v>
                </c:pt>
                <c:pt idx="22">
                  <c:v>81538</c:v>
                </c:pt>
                <c:pt idx="23">
                  <c:v>81612</c:v>
                </c:pt>
                <c:pt idx="24">
                  <c:v>81687</c:v>
                </c:pt>
                <c:pt idx="25">
                  <c:v>81739</c:v>
                </c:pt>
                <c:pt idx="26">
                  <c:v>81820</c:v>
                </c:pt>
                <c:pt idx="27">
                  <c:v>81903</c:v>
                </c:pt>
                <c:pt idx="28">
                  <c:v>81949</c:v>
                </c:pt>
                <c:pt idx="29">
                  <c:v>82050</c:v>
                </c:pt>
                <c:pt idx="30">
                  <c:v>82104</c:v>
                </c:pt>
                <c:pt idx="31">
                  <c:v>82176</c:v>
                </c:pt>
                <c:pt idx="32">
                  <c:v>82252</c:v>
                </c:pt>
                <c:pt idx="33">
                  <c:v>82353</c:v>
                </c:pt>
                <c:pt idx="34">
                  <c:v>82444</c:v>
                </c:pt>
                <c:pt idx="35">
                  <c:v>82497</c:v>
                </c:pt>
                <c:pt idx="36">
                  <c:v>82599</c:v>
                </c:pt>
                <c:pt idx="37">
                  <c:v>82686</c:v>
                </c:pt>
                <c:pt idx="38">
                  <c:v>82760</c:v>
                </c:pt>
                <c:pt idx="39">
                  <c:v>82836</c:v>
                </c:pt>
                <c:pt idx="40">
                  <c:v>82925</c:v>
                </c:pt>
                <c:pt idx="41">
                  <c:v>83007</c:v>
                </c:pt>
                <c:pt idx="42">
                  <c:v>83079</c:v>
                </c:pt>
                <c:pt idx="43">
                  <c:v>83131</c:v>
                </c:pt>
                <c:pt idx="44">
                  <c:v>83183</c:v>
                </c:pt>
                <c:pt idx="45">
                  <c:v>83286</c:v>
                </c:pt>
                <c:pt idx="46">
                  <c:v>83423</c:v>
                </c:pt>
                <c:pt idx="47">
                  <c:v>83549</c:v>
                </c:pt>
                <c:pt idx="48">
                  <c:v>83659</c:v>
                </c:pt>
                <c:pt idx="49">
                  <c:v>83766</c:v>
                </c:pt>
                <c:pt idx="50">
                  <c:v>83858</c:v>
                </c:pt>
                <c:pt idx="51">
                  <c:v>83954</c:v>
                </c:pt>
                <c:pt idx="52">
                  <c:v>84018</c:v>
                </c:pt>
                <c:pt idx="53">
                  <c:v>84122</c:v>
                </c:pt>
                <c:pt idx="54">
                  <c:v>84237</c:v>
                </c:pt>
                <c:pt idx="55">
                  <c:v>84374</c:v>
                </c:pt>
                <c:pt idx="56">
                  <c:v>84470</c:v>
                </c:pt>
                <c:pt idx="57">
                  <c:v>84584</c:v>
                </c:pt>
                <c:pt idx="58">
                  <c:v>84690</c:v>
                </c:pt>
                <c:pt idx="59">
                  <c:v>84777</c:v>
                </c:pt>
                <c:pt idx="60">
                  <c:v>84874</c:v>
                </c:pt>
                <c:pt idx="61">
                  <c:v>84963</c:v>
                </c:pt>
                <c:pt idx="62">
                  <c:v>85059</c:v>
                </c:pt>
                <c:pt idx="63">
                  <c:v>85147</c:v>
                </c:pt>
                <c:pt idx="64">
                  <c:v>85238</c:v>
                </c:pt>
                <c:pt idx="65">
                  <c:v>85338</c:v>
                </c:pt>
                <c:pt idx="66">
                  <c:v>85432</c:v>
                </c:pt>
                <c:pt idx="67">
                  <c:v>85516</c:v>
                </c:pt>
                <c:pt idx="68">
                  <c:v>85575</c:v>
                </c:pt>
                <c:pt idx="69">
                  <c:v>85685</c:v>
                </c:pt>
                <c:pt idx="70">
                  <c:v>85764</c:v>
                </c:pt>
                <c:pt idx="71">
                  <c:v>85845</c:v>
                </c:pt>
                <c:pt idx="72">
                  <c:v>85945</c:v>
                </c:pt>
                <c:pt idx="73">
                  <c:v>86043</c:v>
                </c:pt>
                <c:pt idx="74">
                  <c:v>86109</c:v>
                </c:pt>
                <c:pt idx="75">
                  <c:v>86190</c:v>
                </c:pt>
                <c:pt idx="76">
                  <c:v>86320</c:v>
                </c:pt>
                <c:pt idx="77">
                  <c:v>86416</c:v>
                </c:pt>
                <c:pt idx="78">
                  <c:v>86522</c:v>
                </c:pt>
                <c:pt idx="79">
                  <c:v>86610</c:v>
                </c:pt>
                <c:pt idx="80">
                  <c:v>86684</c:v>
                </c:pt>
                <c:pt idx="81">
                  <c:v>86760</c:v>
                </c:pt>
                <c:pt idx="82">
                  <c:v>86861</c:v>
                </c:pt>
                <c:pt idx="83">
                  <c:v>87010</c:v>
                </c:pt>
                <c:pt idx="84">
                  <c:v>87101</c:v>
                </c:pt>
                <c:pt idx="85">
                  <c:v>87190</c:v>
                </c:pt>
                <c:pt idx="86">
                  <c:v>87275</c:v>
                </c:pt>
                <c:pt idx="87">
                  <c:v>87365</c:v>
                </c:pt>
                <c:pt idx="88">
                  <c:v>87437</c:v>
                </c:pt>
                <c:pt idx="89">
                  <c:v>87557</c:v>
                </c:pt>
                <c:pt idx="90">
                  <c:v>87664</c:v>
                </c:pt>
                <c:pt idx="91">
                  <c:v>87775</c:v>
                </c:pt>
                <c:pt idx="92">
                  <c:v>87871</c:v>
                </c:pt>
                <c:pt idx="93">
                  <c:v>87967</c:v>
                </c:pt>
                <c:pt idx="94">
                  <c:v>88032</c:v>
                </c:pt>
                <c:pt idx="95">
                  <c:v>88108</c:v>
                </c:pt>
                <c:pt idx="96">
                  <c:v>88234</c:v>
                </c:pt>
                <c:pt idx="97">
                  <c:v>88396</c:v>
                </c:pt>
                <c:pt idx="98">
                  <c:v>88514</c:v>
                </c:pt>
                <c:pt idx="99">
                  <c:v>88641</c:v>
                </c:pt>
                <c:pt idx="100">
                  <c:v>88738</c:v>
                </c:pt>
                <c:pt idx="101">
                  <c:v>88845</c:v>
                </c:pt>
                <c:pt idx="102">
                  <c:v>88908</c:v>
                </c:pt>
                <c:pt idx="103">
                  <c:v>88997</c:v>
                </c:pt>
                <c:pt idx="104">
                  <c:v>89087</c:v>
                </c:pt>
                <c:pt idx="105">
                  <c:v>89178</c:v>
                </c:pt>
                <c:pt idx="106">
                  <c:v>89247</c:v>
                </c:pt>
                <c:pt idx="107">
                  <c:v>89336</c:v>
                </c:pt>
                <c:pt idx="108">
                  <c:v>89413</c:v>
                </c:pt>
                <c:pt idx="109">
                  <c:v>89452</c:v>
                </c:pt>
                <c:pt idx="110">
                  <c:v>89500</c:v>
                </c:pt>
                <c:pt idx="111">
                  <c:v>89571</c:v>
                </c:pt>
                <c:pt idx="112">
                  <c:v>89636</c:v>
                </c:pt>
                <c:pt idx="113">
                  <c:v>89678</c:v>
                </c:pt>
                <c:pt idx="114">
                  <c:v>89728</c:v>
                </c:pt>
                <c:pt idx="115">
                  <c:v>89768</c:v>
                </c:pt>
                <c:pt idx="116">
                  <c:v>89807</c:v>
                </c:pt>
                <c:pt idx="117">
                  <c:v>89873</c:v>
                </c:pt>
                <c:pt idx="118">
                  <c:v>89928</c:v>
                </c:pt>
                <c:pt idx="119">
                  <c:v>90019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A0-4627-9A21-60127CA3B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410224"/>
        <c:axId val="235299064"/>
      </c:lineChart>
      <c:dateAx>
        <c:axId val="15141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99064"/>
        <c:crosses val="autoZero"/>
        <c:auto val="1"/>
        <c:lblOffset val="100"/>
        <c:baseTimeUnit val="days"/>
      </c:dateAx>
      <c:valAx>
        <c:axId val="23529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41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759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77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2017-05-04T13:47:52Z</dcterms:created>
  <dcterms:modified xsi:type="dcterms:W3CDTF">2017-05-04T13:47:55Z</dcterms:modified>
</cp:coreProperties>
</file>