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9DD-4A0E-A4A7-F4CA13D488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69DD-4A0E-A4A7-F4CA13D48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104640"/>
        <c:axId val="237106608"/>
      </c:barChart>
      <c:catAx>
        <c:axId val="23710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06608"/>
        <c:crosses val="autoZero"/>
        <c:auto val="1"/>
        <c:lblAlgn val="ctr"/>
        <c:lblOffset val="100"/>
        <c:noMultiLvlLbl val="0"/>
      </c:catAx>
      <c:valAx>
        <c:axId val="23710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0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023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84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2017-04-06T07:44:25Z</dcterms:created>
  <dcterms:modified xsi:type="dcterms:W3CDTF">2017-04-06T07:44:28Z</dcterms:modified>
</cp:coreProperties>
</file>