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Kalleh Iraq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F4-41C3-BC73-9360443C3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036096"/>
        <c:axId val="230033144"/>
      </c:lineChart>
      <c:dateAx>
        <c:axId val="23003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33144"/>
        <c:crosses val="autoZero"/>
        <c:auto val="1"/>
        <c:lblOffset val="100"/>
        <c:baseTimeUnit val="months"/>
      </c:dateAx>
      <c:valAx>
        <c:axId val="23003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382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5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2017-04-05T18:49:50Z</dcterms:created>
  <dcterms:modified xsi:type="dcterms:W3CDTF">2017-04-05T18:49:58Z</dcterms:modified>
</cp:coreProperties>
</file>