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2388-4CB9-B465-700484F1B3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752664"/>
        <c:axId val="173583376"/>
      </c:lineChart>
      <c:catAx>
        <c:axId val="246752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83376"/>
        <c:crosses val="autoZero"/>
        <c:auto val="1"/>
        <c:lblAlgn val="ctr"/>
        <c:lblOffset val="100"/>
        <c:noMultiLvlLbl val="0"/>
      </c:catAx>
      <c:valAx>
        <c:axId val="17358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75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6352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6621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2017-04-05T18:46:08Z</dcterms:created>
  <dcterms:modified xsi:type="dcterms:W3CDTF">2017-04-05T18:46:11Z</dcterms:modified>
</cp:coreProperties>
</file>