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Kalleh Iraq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1472</c:v>
                </c:pt>
                <c:pt idx="1">
                  <c:v>50703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AF-4D11-A804-27A938F77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439688"/>
        <c:axId val="230438704"/>
      </c:lineChart>
      <c:dateAx>
        <c:axId val="230439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38704"/>
        <c:crosses val="autoZero"/>
        <c:auto val="1"/>
        <c:lblOffset val="100"/>
        <c:baseTimeUnit val="months"/>
      </c:dateAx>
      <c:valAx>
        <c:axId val="23043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3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5366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510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2017-04-05T18:45:22Z</dcterms:created>
  <dcterms:modified xsi:type="dcterms:W3CDTF">2017-04-05T18:45:26Z</dcterms:modified>
</cp:coreProperties>
</file>