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Kalleh Iraq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34117</c:v>
                </c:pt>
                <c:pt idx="1">
                  <c:v>1359714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E8-474A-81BF-712344B2F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560456"/>
        <c:axId val="225563736"/>
      </c:lineChart>
      <c:dateAx>
        <c:axId val="225560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63736"/>
        <c:crosses val="autoZero"/>
        <c:auto val="1"/>
        <c:lblOffset val="100"/>
        <c:baseTimeUnit val="months"/>
      </c:dateAx>
      <c:valAx>
        <c:axId val="22556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6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845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044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</dc:title>
  <dc:creator>Administrator</dc:creator>
  <cp:lastModifiedBy>Administrator</cp:lastModifiedBy>
  <cp:revision>1</cp:revision>
  <dcterms:created xsi:type="dcterms:W3CDTF">2017-04-05T18:41:46Z</dcterms:created>
  <dcterms:modified xsi:type="dcterms:W3CDTF">2017-04-05T18:41:49Z</dcterms:modified>
</cp:coreProperties>
</file>