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29D-483B-A032-9DD312C9C3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F29D-483B-A032-9DD312C9C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24520"/>
        <c:axId val="239024848"/>
      </c:barChart>
      <c:catAx>
        <c:axId val="23902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24848"/>
        <c:crosses val="autoZero"/>
        <c:auto val="1"/>
        <c:lblAlgn val="ctr"/>
        <c:lblOffset val="100"/>
        <c:noMultiLvlLbl val="0"/>
      </c:catAx>
      <c:valAx>
        <c:axId val="23902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2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29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88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2017-04-05T18:38:34Z</dcterms:created>
  <dcterms:modified xsi:type="dcterms:W3CDTF">2017-04-05T18:38:37Z</dcterms:modified>
</cp:coreProperties>
</file>