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smooth val="0"/>
          <c:extLst>
            <c:ext xmlns:c16="http://schemas.microsoft.com/office/drawing/2014/chart" uri="{C3380CC4-5D6E-409C-BE32-E72D297353CC}">
              <c16:uniqueId val="{00000000-0881-43E9-86EE-B2E82063AD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527528"/>
        <c:axId val="228529824"/>
      </c:lineChart>
      <c:catAx>
        <c:axId val="228527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529824"/>
        <c:crosses val="autoZero"/>
        <c:auto val="1"/>
        <c:lblAlgn val="ctr"/>
        <c:lblOffset val="100"/>
        <c:noMultiLvlLbl val="0"/>
      </c:catAx>
      <c:valAx>
        <c:axId val="22852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527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43615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9406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2017-04-05T18:36:02Z</dcterms:created>
  <dcterms:modified xsi:type="dcterms:W3CDTF">2017-04-05T18:36:06Z</dcterms:modified>
</cp:coreProperties>
</file>