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A5-4542-BA6E-620A303879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</c:v>
                </c:pt>
                <c:pt idx="1">
                  <c:v>46</c:v>
                </c:pt>
                <c:pt idx="2">
                  <c:v>96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A5-4542-BA6E-620A303879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29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A5-4542-BA6E-620A303879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A5-4542-BA6E-620A30387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884136"/>
        <c:axId val="242885448"/>
      </c:barChart>
      <c:catAx>
        <c:axId val="24288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5448"/>
        <c:crosses val="autoZero"/>
        <c:auto val="1"/>
        <c:lblAlgn val="ctr"/>
        <c:lblOffset val="100"/>
        <c:noMultiLvlLbl val="0"/>
      </c:catAx>
      <c:valAx>
        <c:axId val="24288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8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2659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8391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2017-04-05T14:11:40Z</dcterms:created>
  <dcterms:modified xsi:type="dcterms:W3CDTF">2017-04-05T14:11:44Z</dcterms:modified>
</cp:coreProperties>
</file>