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mcdonaldsjordan (McDonaldsJordan ®)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82104</c:v>
                </c:pt>
                <c:pt idx="1">
                  <c:v>84690</c:v>
                </c:pt>
                <c:pt idx="2">
                  <c:v>87557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F8-4B0F-AAB0-9078039FC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470992"/>
        <c:axId val="239467712"/>
      </c:lineChart>
      <c:dateAx>
        <c:axId val="239470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67712"/>
        <c:crosses val="autoZero"/>
        <c:auto val="1"/>
        <c:lblOffset val="100"/>
        <c:baseTimeUnit val="months"/>
      </c:dateAx>
      <c:valAx>
        <c:axId val="23946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7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34971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1502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2017-04-03T20:16:25Z</dcterms:created>
  <dcterms:modified xsi:type="dcterms:W3CDTF">2017-04-03T20:16:28Z</dcterms:modified>
</cp:coreProperties>
</file>