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0344-4614-BEE7-09AAE5BA49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320672"/>
        <c:axId val="212321000"/>
      </c:lineChart>
      <c:catAx>
        <c:axId val="21232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21000"/>
        <c:crosses val="autoZero"/>
        <c:auto val="1"/>
        <c:lblAlgn val="ctr"/>
        <c:lblOffset val="100"/>
        <c:noMultiLvlLbl val="0"/>
      </c:catAx>
      <c:valAx>
        <c:axId val="21232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2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9092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521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2017-04-03T20:15:11Z</dcterms:created>
  <dcterms:modified xsi:type="dcterms:W3CDTF">2017-04-03T20:15:14Z</dcterms:modified>
</cp:coreProperties>
</file>