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E726-472B-A807-BCE6E455F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312464"/>
        <c:axId val="265454200"/>
      </c:lineChart>
      <c:catAx>
        <c:axId val="14431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54200"/>
        <c:crosses val="autoZero"/>
        <c:auto val="1"/>
        <c:lblAlgn val="ctr"/>
        <c:lblOffset val="100"/>
        <c:noMultiLvlLbl val="0"/>
      </c:catAx>
      <c:valAx>
        <c:axId val="26545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1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230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727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2017-04-03T20:14:19Z</dcterms:created>
  <dcterms:modified xsi:type="dcterms:W3CDTF">2017-04-03T20:14:23Z</dcterms:modified>
</cp:coreProperties>
</file>