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7">
                  <c:v>57922</c:v>
                </c:pt>
                <c:pt idx="8">
                  <c:v>65523</c:v>
                </c:pt>
                <c:pt idx="9">
                  <c:v>71100</c:v>
                </c:pt>
                <c:pt idx="10">
                  <c:v>76049</c:v>
                </c:pt>
                <c:pt idx="11">
                  <c:v>79581</c:v>
                </c:pt>
                <c:pt idx="12">
                  <c:v>82104</c:v>
                </c:pt>
                <c:pt idx="13">
                  <c:v>84690</c:v>
                </c:pt>
                <c:pt idx="14">
                  <c:v>87557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DC-404E-A359-B940D9573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276272"/>
        <c:axId val="243273320"/>
      </c:lineChart>
      <c:dateAx>
        <c:axId val="243276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73320"/>
        <c:crosses val="autoZero"/>
        <c:auto val="1"/>
        <c:lblOffset val="100"/>
        <c:baseTimeUnit val="months"/>
      </c:dateAx>
      <c:valAx>
        <c:axId val="24327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7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2353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374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2017-04-03T20:13:32Z</dcterms:created>
  <dcterms:modified xsi:type="dcterms:W3CDTF">2017-04-03T20:13:36Z</dcterms:modified>
</cp:coreProperties>
</file>